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0" r:id="rId3"/>
    <p:sldId id="271" r:id="rId4"/>
    <p:sldId id="272" r:id="rId5"/>
    <p:sldId id="273" r:id="rId6"/>
    <p:sldId id="275" r:id="rId7"/>
    <p:sldId id="276" r:id="rId8"/>
    <p:sldId id="277" r:id="rId9"/>
    <p:sldId id="278" r:id="rId10"/>
    <p:sldId id="279" r:id="rId11"/>
    <p:sldId id="286" r:id="rId12"/>
    <p:sldId id="287" r:id="rId13"/>
    <p:sldId id="288" r:id="rId14"/>
    <p:sldId id="289" r:id="rId15"/>
    <p:sldId id="290" r:id="rId16"/>
    <p:sldId id="291" r:id="rId17"/>
    <p:sldId id="292" r:id="rId18"/>
    <p:sldId id="280" r:id="rId19"/>
    <p:sldId id="283" r:id="rId20"/>
    <p:sldId id="285" r:id="rId21"/>
    <p:sldId id="28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371C6-F2C7-41BD-B7F5-53E2E2CB1A4F}" type="datetimeFigureOut">
              <a:rPr lang="en-US" smtClean="0"/>
              <a:pPr/>
              <a:t>5/30/2017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0140D-CEF5-43F9-BF96-145ACB0A1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48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ogo stikom bali.png"/>
          <p:cNvPicPr>
            <a:picLocks noChangeAspect="1"/>
          </p:cNvPicPr>
          <p:nvPr userDrawn="1"/>
        </p:nvPicPr>
        <p:blipFill rotWithShape="1">
          <a:blip r:embed="rId2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 trans="10000" pencilSize="20"/>
                    </a14:imgEffect>
                    <a14:imgEffect>
                      <a14:sharpenSoften amount="10000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36" r="16326" b="12846"/>
          <a:stretch/>
        </p:blipFill>
        <p:spPr>
          <a:xfrm>
            <a:off x="0" y="0"/>
            <a:ext cx="3576939" cy="6858000"/>
          </a:xfrm>
          <a:prstGeom prst="rect">
            <a:avLst/>
          </a:prstGeom>
        </p:spPr>
      </p:pic>
      <p:grpSp>
        <p:nvGrpSpPr>
          <p:cNvPr id="10" name="Group 9"/>
          <p:cNvGrpSpPr/>
          <p:nvPr userDrawn="1"/>
        </p:nvGrpSpPr>
        <p:grpSpPr>
          <a:xfrm>
            <a:off x="0" y="0"/>
            <a:ext cx="277791" cy="6858000"/>
            <a:chOff x="0" y="0"/>
            <a:chExt cx="277791" cy="6858000"/>
          </a:xfrm>
          <a:effectLst/>
        </p:grpSpPr>
        <p:sp>
          <p:nvSpPr>
            <p:cNvPr id="11" name="Rectangle 10"/>
            <p:cNvSpPr/>
            <p:nvPr userDrawn="1"/>
          </p:nvSpPr>
          <p:spPr>
            <a:xfrm>
              <a:off x="0" y="0"/>
              <a:ext cx="92597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92597" y="0"/>
              <a:ext cx="92597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185194" y="0"/>
              <a:ext cx="92597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394306" y="4359376"/>
            <a:ext cx="6063894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63513"/>
            <a:ext cx="7772400" cy="1540837"/>
          </a:xfrm>
        </p:spPr>
        <p:txBody>
          <a:bodyPr/>
          <a:lstStyle>
            <a:lvl1pPr algn="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8" name="Picture 7" descr="logo stikom bali mini.png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84071" y="424514"/>
            <a:ext cx="1174129" cy="155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42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 stikom bali.png"/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36778"/>
          <a:stretch/>
        </p:blipFill>
        <p:spPr>
          <a:xfrm rot="5400000">
            <a:off x="2383481" y="97483"/>
            <a:ext cx="4377035" cy="91440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86382" y="1336934"/>
            <a:ext cx="8857618" cy="4571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90000">
                <a:schemeClr val="accent1">
                  <a:alpha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13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go stikom bali.png"/>
          <p:cNvPicPr>
            <a:picLocks noChangeAspect="1"/>
          </p:cNvPicPr>
          <p:nvPr userDrawn="1"/>
        </p:nvPicPr>
        <p:blipFill rotWithShape="1">
          <a:blip r:embed="rId2" cstate="screen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LineDrawing trans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36778"/>
          <a:stretch/>
        </p:blipFill>
        <p:spPr>
          <a:xfrm rot="5400000">
            <a:off x="2383481" y="97483"/>
            <a:ext cx="4377035" cy="9144002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405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57200" y="1600200"/>
            <a:ext cx="8229600" cy="478773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86382" y="1336934"/>
            <a:ext cx="8857618" cy="4571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90000">
                <a:schemeClr val="accent1">
                  <a:alpha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61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71582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81410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pic>
        <p:nvPicPr>
          <p:cNvPr id="12" name="Picture 11" descr="logo stikom bali mini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799" y="406762"/>
            <a:ext cx="1325801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0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286382" y="1336934"/>
            <a:ext cx="8857618" cy="4571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90000">
                <a:schemeClr val="accent1">
                  <a:alpha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458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286382" y="1336934"/>
            <a:ext cx="8857618" cy="4571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90000">
                <a:schemeClr val="accent1">
                  <a:alpha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27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286382" y="1336934"/>
            <a:ext cx="8857618" cy="45719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rgbClr val="FFFFFF">
                  <a:alpha val="0"/>
                </a:srgbClr>
              </a:gs>
              <a:gs pos="90000">
                <a:schemeClr val="accent1">
                  <a:alpha val="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1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9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561117"/>
            <a:ext cx="3008313" cy="45650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2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42205-BBE1-D442-A8CB-33065BDBE923}" type="slidenum">
              <a:rPr/>
              <a:pPr/>
              <a:t>‹#›</a:t>
            </a:fld>
            <a:endParaRPr lang="en-US"/>
          </a:p>
        </p:txBody>
      </p:sp>
      <p:pic>
        <p:nvPicPr>
          <p:cNvPr id="8" name="Picture 7" descr="logo stikom bali mini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800600"/>
            <a:ext cx="1037583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0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logo stikom bali.png"/>
          <p:cNvPicPr>
            <a:picLocks noChangeAspect="1"/>
          </p:cNvPicPr>
          <p:nvPr/>
        </p:nvPicPr>
        <p:blipFill rotWithShape="1">
          <a:blip r:embed="rId13" cstate="screen">
            <a:alphaModFix amt="20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LineDrawing trans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36778"/>
          <a:stretch/>
        </p:blipFill>
        <p:spPr>
          <a:xfrm>
            <a:off x="5861224" y="0"/>
            <a:ext cx="3282776" cy="685800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0"/>
            <a:ext cx="277791" cy="6858000"/>
            <a:chOff x="0" y="0"/>
            <a:chExt cx="277791" cy="6858000"/>
          </a:xfrm>
          <a:effectLst/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92597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2597" y="0"/>
              <a:ext cx="92597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185194" y="0"/>
              <a:ext cx="92597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8747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87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612071"/>
            <a:ext cx="2133600" cy="196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2/17/14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612071"/>
            <a:ext cx="2895600" cy="196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612071"/>
            <a:ext cx="2133600" cy="196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42205-BBE1-D442-A8CB-33065BDBE92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67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Trajan Pro"/>
          <a:ea typeface="+mj-ea"/>
          <a:cs typeface="Trajan Pro"/>
        </a:defRPr>
      </a:lvl1pPr>
    </p:titleStyle>
    <p:bodyStyle>
      <a:lvl1pPr marL="457200" indent="-457200" algn="l" defTabSz="457200" rtl="0" eaLnBrk="1" latinLnBrk="0" hangingPunct="1">
        <a:spcBef>
          <a:spcPct val="20000"/>
        </a:spcBef>
        <a:buSzPct val="80000"/>
        <a:buFontTx/>
        <a:buBlip>
          <a:blip r:embed="rId15"/>
        </a:buBlip>
        <a:defRPr sz="28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800100" indent="-342900" algn="l" defTabSz="457200" rtl="0" eaLnBrk="1" latinLnBrk="0" hangingPunct="1">
        <a:spcBef>
          <a:spcPct val="20000"/>
        </a:spcBef>
        <a:buSzPct val="80000"/>
        <a:buFontTx/>
        <a:buBlip>
          <a:blip r:embed="rId16"/>
        </a:buBlip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257300" indent="-342900" algn="l" defTabSz="457200" rtl="0" eaLnBrk="1" latinLnBrk="0" hangingPunct="1">
        <a:spcBef>
          <a:spcPct val="20000"/>
        </a:spcBef>
        <a:buSzPct val="80000"/>
        <a:buFontTx/>
        <a:buBlip>
          <a:blip r:embed="rId17"/>
        </a:buBlip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57350" indent="-285750" algn="l" defTabSz="457200" rtl="0" eaLnBrk="1" latinLnBrk="0" hangingPunct="1">
        <a:spcBef>
          <a:spcPct val="20000"/>
        </a:spcBef>
        <a:buSzPct val="80000"/>
        <a:buFontTx/>
        <a:buBlip>
          <a:blip r:embed="rId18"/>
        </a:buBlip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114550" indent="-285750" algn="l" defTabSz="457200" rtl="0" eaLnBrk="1" latinLnBrk="0" hangingPunct="1">
        <a:spcBef>
          <a:spcPct val="20000"/>
        </a:spcBef>
        <a:buSzPct val="80000"/>
        <a:buFontTx/>
        <a:buBlip>
          <a:blip r:embed="rId19"/>
        </a:buBlip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2394306" y="4495800"/>
            <a:ext cx="6063894" cy="1203224"/>
          </a:xfrm>
        </p:spPr>
        <p:txBody>
          <a:bodyPr/>
          <a:lstStyle/>
          <a:p>
            <a:r>
              <a:rPr lang="id-ID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 Putu Okky Maheswara</a:t>
            </a:r>
          </a:p>
          <a:p>
            <a:r>
              <a:rPr lang="id-ID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130030191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id-ID" b="1" dirty="0" smtClean="0"/>
              <a:t>Sistem informasi manajemen desa pada kantor lurah sesetan berbasis web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Tinjauan pustaka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488255"/>
            <a:ext cx="8229600" cy="4787733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8" name="Rectangle 7"/>
          <p:cNvSpPr/>
          <p:nvPr/>
        </p:nvSpPr>
        <p:spPr>
          <a:xfrm>
            <a:off x="914400" y="1505350"/>
            <a:ext cx="62718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Sistem Informasi Manajemen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9243" y="3216687"/>
            <a:ext cx="56772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Sejarah Kelurahan Sesetan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5610" y="4144585"/>
            <a:ext cx="351609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Pengertian Web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095709" y="4574081"/>
            <a:ext cx="178016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XAMPP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985792" y="3521752"/>
            <a:ext cx="103265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PHP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58832" y="2198827"/>
            <a:ext cx="105189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DFD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484691" y="2315419"/>
            <a:ext cx="41975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Pengujian BlackBox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172443" y="2374824"/>
            <a:ext cx="102944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ERD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667000" y="5281922"/>
            <a:ext cx="230883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id-ID" sz="4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Basis Data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1654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Diagram konteks</a:t>
            </a:r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37" y="1600200"/>
            <a:ext cx="7459526" cy="4787900"/>
          </a:xfrm>
        </p:spPr>
      </p:pic>
    </p:spTree>
    <p:extLst>
      <p:ext uri="{BB962C8B-B14F-4D97-AF65-F5344CB8AC3E}">
        <p14:creationId xmlns:p14="http://schemas.microsoft.com/office/powerpoint/2010/main" val="296043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DFD level 0</a:t>
            </a:r>
            <a:endParaRPr lang="id-ID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848" y="1600200"/>
            <a:ext cx="7304304" cy="4787900"/>
          </a:xfrm>
        </p:spPr>
      </p:pic>
    </p:spTree>
    <p:extLst>
      <p:ext uri="{BB962C8B-B14F-4D97-AF65-F5344CB8AC3E}">
        <p14:creationId xmlns:p14="http://schemas.microsoft.com/office/powerpoint/2010/main" val="17727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Dfd level 1 login</a:t>
            </a:r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86000"/>
            <a:ext cx="6857187" cy="3505200"/>
          </a:xfrm>
        </p:spPr>
      </p:pic>
    </p:spTree>
    <p:extLst>
      <p:ext uri="{BB962C8B-B14F-4D97-AF65-F5344CB8AC3E}">
        <p14:creationId xmlns:p14="http://schemas.microsoft.com/office/powerpoint/2010/main" val="89381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533400"/>
            <a:ext cx="5610225" cy="6156325"/>
          </a:xfr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04800" y="0"/>
            <a:ext cx="8229600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ajan Pro"/>
                <a:ea typeface="+mj-ea"/>
                <a:cs typeface="Trajan Pro"/>
              </a:defRPr>
            </a:lvl1pPr>
          </a:lstStyle>
          <a:p>
            <a:r>
              <a:rPr lang="id-ID" dirty="0" smtClean="0"/>
              <a:t>Dfd level 1 maintenance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07504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206" y="0"/>
            <a:ext cx="7761588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362200" y="6172200"/>
            <a:ext cx="8229600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ajan Pro"/>
                <a:ea typeface="+mj-ea"/>
                <a:cs typeface="Trajan Pro"/>
              </a:defRPr>
            </a:lvl1pPr>
          </a:lstStyle>
          <a:p>
            <a:r>
              <a:rPr lang="id-ID" dirty="0" smtClean="0"/>
              <a:t>Dfd level 1 request laporan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86311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495222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187474"/>
            <a:ext cx="8229600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ajan Pro"/>
                <a:ea typeface="+mj-ea"/>
                <a:cs typeface="Trajan Pro"/>
              </a:defRPr>
            </a:lvl1pPr>
          </a:lstStyle>
          <a:p>
            <a:r>
              <a:rPr lang="id-ID" dirty="0" smtClean="0"/>
              <a:t>Entity relationship diagram (erd)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2427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-3412"/>
            <a:ext cx="4128448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971800" y="304800"/>
            <a:ext cx="8229600" cy="1143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ajan Pro"/>
                <a:ea typeface="+mj-ea"/>
                <a:cs typeface="Trajan Pro"/>
              </a:defRPr>
            </a:lvl1pPr>
          </a:lstStyle>
          <a:p>
            <a:r>
              <a:rPr lang="id-ID" dirty="0" smtClean="0"/>
              <a:t>Konseptual database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276982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09800"/>
            <a:ext cx="8229600" cy="1143000"/>
          </a:xfrm>
        </p:spPr>
        <p:txBody>
          <a:bodyPr/>
          <a:lstStyle/>
          <a:p>
            <a:pPr algn="ctr"/>
            <a:r>
              <a:rPr lang="id-ID" sz="4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Demo program</a:t>
            </a:r>
            <a:endParaRPr lang="id-ID" sz="4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750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kesimpulan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d-ID" dirty="0" smtClean="0"/>
              <a:t>Telah dibangun sebuah sistem manajemen desa dengan fitur mengelola data dan cetak laporan.</a:t>
            </a:r>
          </a:p>
          <a:p>
            <a:r>
              <a:rPr lang="id-ID" dirty="0" smtClean="0"/>
              <a:t>pengujian </a:t>
            </a:r>
            <a:r>
              <a:rPr lang="id-ID" dirty="0"/>
              <a:t>sistem menggunakan metode blackbox </a:t>
            </a:r>
            <a:r>
              <a:rPr lang="id-ID" dirty="0" smtClean="0"/>
              <a:t>testing yang </a:t>
            </a:r>
            <a:r>
              <a:rPr lang="id-ID" dirty="0"/>
              <a:t>telah dilakukan </a:t>
            </a:r>
            <a:r>
              <a:rPr lang="id-ID" dirty="0" smtClean="0"/>
              <a:t>dan hasil pengujian output sesuai.</a:t>
            </a:r>
          </a:p>
          <a:p>
            <a:r>
              <a:rPr lang="id-ID" dirty="0" smtClean="0"/>
              <a:t>Sistem </a:t>
            </a:r>
            <a:r>
              <a:rPr lang="id-ID" dirty="0"/>
              <a:t>ini diharapkan dapat meningkatkan kualitas </a:t>
            </a:r>
            <a:r>
              <a:rPr lang="id-ID" dirty="0" smtClean="0"/>
              <a:t>kinerja.</a:t>
            </a:r>
          </a:p>
          <a:p>
            <a:r>
              <a:rPr lang="id-ID" dirty="0" smtClean="0"/>
              <a:t>Dengan </a:t>
            </a:r>
            <a:r>
              <a:rPr lang="id-ID" dirty="0"/>
              <a:t>adanya sistem ini dapat sangat efektif karena </a:t>
            </a:r>
            <a:r>
              <a:rPr lang="id-ID" dirty="0" smtClean="0"/>
              <a:t>data </a:t>
            </a:r>
            <a:r>
              <a:rPr lang="id-ID" dirty="0"/>
              <a:t>yang tersimpan</a:t>
            </a:r>
            <a:br>
              <a:rPr lang="id-ID" dirty="0"/>
            </a:br>
            <a:r>
              <a:rPr lang="id-ID" dirty="0"/>
              <a:t>tidak akan mudah rusak </a:t>
            </a:r>
            <a:r>
              <a:rPr lang="id-ID" dirty="0" smtClean="0"/>
              <a:t>dan hilang.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716296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 smtClean="0"/>
              <a:t>Latar Belakang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2600"/>
            <a:ext cx="2405260" cy="2210895"/>
          </a:xfrm>
        </p:spPr>
      </p:pic>
      <p:sp>
        <p:nvSpPr>
          <p:cNvPr id="5" name="Right Arrow 4"/>
          <p:cNvSpPr/>
          <p:nvPr/>
        </p:nvSpPr>
        <p:spPr>
          <a:xfrm>
            <a:off x="3848100" y="2362747"/>
            <a:ext cx="1447800" cy="9906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763973"/>
            <a:ext cx="2133600" cy="1887618"/>
          </a:xfrm>
          <a:prstGeom prst="rect">
            <a:avLst/>
          </a:prstGeom>
        </p:spPr>
      </p:pic>
      <p:sp>
        <p:nvSpPr>
          <p:cNvPr id="7" name="Bent Arrow 6"/>
          <p:cNvSpPr/>
          <p:nvPr/>
        </p:nvSpPr>
        <p:spPr>
          <a:xfrm flipH="1" flipV="1">
            <a:off x="6019800" y="3963495"/>
            <a:ext cx="1675263" cy="1447800"/>
          </a:xfrm>
          <a:prstGeom prst="ben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445" y="4385620"/>
            <a:ext cx="2210371" cy="1524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" y="4372574"/>
            <a:ext cx="2428226" cy="15370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saran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787733"/>
          </a:xfrm>
        </p:spPr>
        <p:txBody>
          <a:bodyPr>
            <a:normAutofit/>
          </a:bodyPr>
          <a:lstStyle/>
          <a:p>
            <a:r>
              <a:rPr lang="id-ID" dirty="0"/>
              <a:t>Sistem ini </a:t>
            </a:r>
            <a:r>
              <a:rPr lang="id-ID" dirty="0" smtClean="0"/>
              <a:t>masih bisa dikembangkan </a:t>
            </a:r>
            <a:r>
              <a:rPr lang="id-ID" dirty="0"/>
              <a:t>lebih </a:t>
            </a:r>
            <a:r>
              <a:rPr lang="id-ID" dirty="0" smtClean="0"/>
              <a:t>kompleks.</a:t>
            </a:r>
          </a:p>
          <a:p>
            <a:r>
              <a:rPr lang="id-ID" dirty="0"/>
              <a:t>Sistem ini dapat ditambahkan peta </a:t>
            </a:r>
            <a:r>
              <a:rPr lang="id-ID" dirty="0" smtClean="0"/>
              <a:t>wilayah.</a:t>
            </a:r>
          </a:p>
          <a:p>
            <a:r>
              <a:rPr lang="id-ID" dirty="0"/>
              <a:t>Sistem ini dapat dikembangkan </a:t>
            </a:r>
            <a:r>
              <a:rPr lang="id-ID"/>
              <a:t>lagi </a:t>
            </a:r>
            <a:r>
              <a:rPr lang="id-ID" smtClean="0"/>
              <a:t>ke </a:t>
            </a:r>
            <a:r>
              <a:rPr lang="id-ID" dirty="0" smtClean="0"/>
              <a:t>platform mobile.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1405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33600"/>
            <a:ext cx="8229600" cy="1143000"/>
          </a:xfrm>
        </p:spPr>
        <p:txBody>
          <a:bodyPr/>
          <a:lstStyle/>
          <a:p>
            <a:pPr algn="ctr"/>
            <a:r>
              <a:rPr lang="id-ID" b="1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Sekian dan terimakasih</a:t>
            </a:r>
            <a:endParaRPr lang="id-ID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3791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Rumusan masalah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4067"/>
            <a:ext cx="8229600" cy="4787733"/>
          </a:xfrm>
        </p:spPr>
        <p:txBody>
          <a:bodyPr/>
          <a:lstStyle/>
          <a:p>
            <a:pPr marL="0" indent="0" algn="ctr">
              <a:buNone/>
            </a:pPr>
            <a:r>
              <a:rPr lang="id-ID" dirty="0" smtClean="0"/>
              <a:t>Bagaimana merancang bangun sebuah sistem informasi manajemen desa berbasis web pada Kantor Lurah Sesetan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2215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Tujuan perekayasaan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 smtClean="0"/>
              <a:t>Untuk merancang bangun sebuah sistem informasi manejemen desa berbasis web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3735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Manfaat perekayasaan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d-ID" dirty="0"/>
              <a:t>Memberikan kemudahan dalam penggunaan sistem informasi manajemen</a:t>
            </a:r>
            <a:br>
              <a:rPr lang="id-ID" dirty="0"/>
            </a:br>
            <a:r>
              <a:rPr lang="id-ID" dirty="0"/>
              <a:t>dalam menunjang kinerja instansi </a:t>
            </a:r>
            <a:r>
              <a:rPr lang="id-ID" dirty="0" smtClean="0"/>
              <a:t>tersebut.</a:t>
            </a:r>
          </a:p>
          <a:p>
            <a:r>
              <a:rPr lang="id-ID" dirty="0"/>
              <a:t>Menghasilkan suatu sistem informasi manajemen menggunakan media</a:t>
            </a:r>
            <a:br>
              <a:rPr lang="id-ID" dirty="0"/>
            </a:br>
            <a:r>
              <a:rPr lang="id-ID" dirty="0"/>
              <a:t>web</a:t>
            </a:r>
            <a:r>
              <a:rPr lang="id-ID" dirty="0" smtClean="0"/>
              <a:t>.</a:t>
            </a:r>
          </a:p>
          <a:p>
            <a:r>
              <a:rPr lang="pt-BR" dirty="0"/>
              <a:t>Membantu dalam proses pengelolaan desa</a:t>
            </a:r>
            <a:r>
              <a:rPr lang="pt-BR" dirty="0" smtClean="0"/>
              <a:t>.</a:t>
            </a:r>
            <a:endParaRPr lang="id-ID" dirty="0" smtClean="0"/>
          </a:p>
          <a:p>
            <a:r>
              <a:rPr lang="id-ID" dirty="0"/>
              <a:t>Mengefisienkan waktu dalam proses kegiatan pemerintahan desa pada</a:t>
            </a:r>
            <a:br>
              <a:rPr lang="id-ID" dirty="0"/>
            </a:br>
            <a:r>
              <a:rPr lang="id-ID" dirty="0"/>
              <a:t>sistem</a:t>
            </a:r>
            <a:r>
              <a:rPr lang="id-ID" dirty="0" smtClean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6116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Manfaat perekayasaan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dirty="0" smtClean="0"/>
              <a:t>Dapat </a:t>
            </a:r>
            <a:r>
              <a:rPr lang="sv-SE" dirty="0"/>
              <a:t>mengurangi kesalahan yang mungkin terjadi dalam kegiatan</a:t>
            </a:r>
            <a:br>
              <a:rPr lang="sv-SE" dirty="0"/>
            </a:br>
            <a:r>
              <a:rPr lang="sv-SE" dirty="0"/>
              <a:t>tersebut</a:t>
            </a:r>
            <a:r>
              <a:rPr lang="sv-SE" dirty="0" smtClean="0"/>
              <a:t>.</a:t>
            </a:r>
            <a:endParaRPr lang="id-ID" dirty="0" smtClean="0"/>
          </a:p>
          <a:p>
            <a:r>
              <a:rPr lang="id-ID" dirty="0"/>
              <a:t>Dapat memberikan informasi yang relevan dan akurat terhadap perangkat</a:t>
            </a:r>
            <a:br>
              <a:rPr lang="id-ID" dirty="0"/>
            </a:br>
            <a:r>
              <a:rPr lang="id-ID" dirty="0"/>
              <a:t>Desa </a:t>
            </a:r>
            <a:r>
              <a:rPr lang="id-ID" dirty="0" smtClean="0"/>
              <a:t>Sesetan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39000" y="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800" dirty="0" smtClean="0"/>
              <a:t>Lanjutan..</a:t>
            </a:r>
            <a:endParaRPr lang="id-ID" sz="2800" dirty="0"/>
          </a:p>
        </p:txBody>
      </p:sp>
    </p:spTree>
    <p:extLst>
      <p:ext uri="{BB962C8B-B14F-4D97-AF65-F5344CB8AC3E}">
        <p14:creationId xmlns:p14="http://schemas.microsoft.com/office/powerpoint/2010/main" val="197218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Ruang lingkup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799"/>
          </a:xfrm>
        </p:spPr>
        <p:txBody>
          <a:bodyPr>
            <a:normAutofit lnSpcReduction="10000"/>
          </a:bodyPr>
          <a:lstStyle/>
          <a:p>
            <a:r>
              <a:rPr lang="id-ID" dirty="0" smtClean="0"/>
              <a:t>Menggunakan bahasa pemrograman PHP, HTML, CSS, dan JavaScript.</a:t>
            </a:r>
          </a:p>
          <a:p>
            <a:r>
              <a:rPr lang="id-ID" dirty="0" smtClean="0"/>
              <a:t>Menggunakan Apache sebagai web server.</a:t>
            </a:r>
          </a:p>
          <a:p>
            <a:r>
              <a:rPr lang="id-ID" dirty="0" smtClean="0"/>
              <a:t>Perancangan sistem menggunakan Data Flow Diagram (DFD).</a:t>
            </a:r>
          </a:p>
          <a:p>
            <a:r>
              <a:rPr lang="id-ID" dirty="0" smtClean="0"/>
              <a:t>Perancangan basis data menggunakan Entity Relationship Diagram (ERD), Konseptual database dan Struktur tabel.</a:t>
            </a:r>
          </a:p>
          <a:p>
            <a:r>
              <a:rPr lang="id-ID" dirty="0"/>
              <a:t>Sistem ini memiliki fitur pencarian data dan cetak </a:t>
            </a:r>
            <a:r>
              <a:rPr lang="id-ID" dirty="0" smtClean="0"/>
              <a:t>laporan.</a:t>
            </a:r>
          </a:p>
          <a:p>
            <a:endParaRPr lang="id-ID" dirty="0" smtClean="0"/>
          </a:p>
        </p:txBody>
      </p:sp>
    </p:spTree>
    <p:extLst>
      <p:ext uri="{BB962C8B-B14F-4D97-AF65-F5344CB8AC3E}">
        <p14:creationId xmlns:p14="http://schemas.microsoft.com/office/powerpoint/2010/main" val="9721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Ruang lingkup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495800"/>
          </a:xfrm>
        </p:spPr>
        <p:txBody>
          <a:bodyPr/>
          <a:lstStyle/>
          <a:p>
            <a:r>
              <a:rPr lang="id-ID" dirty="0"/>
              <a:t>Penelitian ini dilakukan pada salah satu pemerintahan Desa yaitu </a:t>
            </a:r>
            <a:r>
              <a:rPr lang="id-ID" dirty="0" smtClean="0"/>
              <a:t>Kelurahan Sesetan</a:t>
            </a:r>
            <a:r>
              <a:rPr lang="id-ID" dirty="0"/>
              <a:t>. </a:t>
            </a:r>
            <a:endParaRPr lang="id-ID" dirty="0" smtClean="0"/>
          </a:p>
          <a:p>
            <a:r>
              <a:rPr lang="id-ID" dirty="0" smtClean="0"/>
              <a:t>Memiliki user :</a:t>
            </a:r>
          </a:p>
          <a:p>
            <a:pPr lvl="1"/>
            <a:r>
              <a:rPr lang="id-ID" dirty="0"/>
              <a:t>Admin</a:t>
            </a:r>
          </a:p>
          <a:p>
            <a:pPr lvl="1"/>
            <a:r>
              <a:rPr lang="id-ID" dirty="0"/>
              <a:t>Pegawai</a:t>
            </a:r>
          </a:p>
          <a:p>
            <a:pPr lvl="1"/>
            <a:r>
              <a:rPr lang="id-ID" dirty="0"/>
              <a:t>Kepala </a:t>
            </a:r>
            <a:r>
              <a:rPr lang="id-ID" dirty="0" smtClean="0"/>
              <a:t>Lurah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39000" y="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800" dirty="0" smtClean="0"/>
              <a:t>Lanjutan..</a:t>
            </a:r>
            <a:endParaRPr lang="id-ID" sz="2800" dirty="0"/>
          </a:p>
        </p:txBody>
      </p:sp>
    </p:spTree>
    <p:extLst>
      <p:ext uri="{BB962C8B-B14F-4D97-AF65-F5344CB8AC3E}">
        <p14:creationId xmlns:p14="http://schemas.microsoft.com/office/powerpoint/2010/main" val="183728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 smtClean="0"/>
              <a:t>Metode perekayasaan</a:t>
            </a:r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600200"/>
            <a:ext cx="7226405" cy="4876800"/>
          </a:xfrm>
        </p:spPr>
      </p:pic>
    </p:spTree>
    <p:extLst>
      <p:ext uri="{BB962C8B-B14F-4D97-AF65-F5344CB8AC3E}">
        <p14:creationId xmlns:p14="http://schemas.microsoft.com/office/powerpoint/2010/main" val="1612291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amplate Power Point">
  <a:themeElements>
    <a:clrScheme name="STIKOM Bali 1">
      <a:dk1>
        <a:sysClr val="windowText" lastClr="000000"/>
      </a:dk1>
      <a:lt1>
        <a:sysClr val="window" lastClr="FFFFFF"/>
      </a:lt1>
      <a:dk2>
        <a:srgbClr val="0B283B"/>
      </a:dk2>
      <a:lt2>
        <a:srgbClr val="F5E98D"/>
      </a:lt2>
      <a:accent1>
        <a:srgbClr val="0D6B9F"/>
      </a:accent1>
      <a:accent2>
        <a:srgbClr val="D5AB1A"/>
      </a:accent2>
      <a:accent3>
        <a:srgbClr val="E62129"/>
      </a:accent3>
      <a:accent4>
        <a:srgbClr val="9AADCB"/>
      </a:accent4>
      <a:accent5>
        <a:srgbClr val="EAD21A"/>
      </a:accent5>
      <a:accent6>
        <a:srgbClr val="F29C79"/>
      </a:accent6>
      <a:hlink>
        <a:srgbClr val="165076"/>
      </a:hlink>
      <a:folHlink>
        <a:srgbClr val="A61F2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Tamplate Power Point</Template>
  <TotalTime>696</TotalTime>
  <Words>269</Words>
  <Application>Microsoft Office PowerPoint</Application>
  <PresentationFormat>On-screen Show (4:3)</PresentationFormat>
  <Paragraphs>59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Trajan Pro</vt:lpstr>
      <vt:lpstr>Tamplate Power Point</vt:lpstr>
      <vt:lpstr>Sistem informasi manajemen desa pada kantor lurah sesetan berbasis web</vt:lpstr>
      <vt:lpstr>Latar Belakang</vt:lpstr>
      <vt:lpstr>Rumusan masalah</vt:lpstr>
      <vt:lpstr>Tujuan perekayasaan</vt:lpstr>
      <vt:lpstr>Manfaat perekayasaan</vt:lpstr>
      <vt:lpstr>Manfaat perekayasaan</vt:lpstr>
      <vt:lpstr>Ruang lingkup</vt:lpstr>
      <vt:lpstr>Ruang lingkup</vt:lpstr>
      <vt:lpstr>Metode perekayasaan</vt:lpstr>
      <vt:lpstr>Tinjauan pustaka</vt:lpstr>
      <vt:lpstr>Diagram konteks</vt:lpstr>
      <vt:lpstr>DFD level 0</vt:lpstr>
      <vt:lpstr>Dfd level 1 login</vt:lpstr>
      <vt:lpstr>PowerPoint Presentation</vt:lpstr>
      <vt:lpstr>PowerPoint Presentation</vt:lpstr>
      <vt:lpstr>PowerPoint Presentation</vt:lpstr>
      <vt:lpstr>PowerPoint Presentation</vt:lpstr>
      <vt:lpstr>Demo program</vt:lpstr>
      <vt:lpstr>kesimpulan</vt:lpstr>
      <vt:lpstr>saran</vt:lpstr>
      <vt:lpstr>Sekian dan terimakasih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user2</dc:creator>
  <cp:lastModifiedBy>Okky Maheswara</cp:lastModifiedBy>
  <cp:revision>88</cp:revision>
  <dcterms:created xsi:type="dcterms:W3CDTF">2014-02-19T05:25:21Z</dcterms:created>
  <dcterms:modified xsi:type="dcterms:W3CDTF">2017-05-30T13:51:11Z</dcterms:modified>
</cp:coreProperties>
</file>

<file path=docProps/thumbnail.jpeg>
</file>